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14" r:id="rId226"/>
    <p:sldId id="511" r:id="rId227"/>
    <p:sldId id="532" r:id="rId228"/>
    <p:sldId id="513" r:id="rId229"/>
    <p:sldId id="517" r:id="rId230"/>
    <p:sldId id="498" r:id="rId231"/>
    <p:sldId id="492" r:id="rId232"/>
    <p:sldId id="487" r:id="rId233"/>
    <p:sldId id="489" r:id="rId234"/>
    <p:sldId id="488" r:id="rId235"/>
    <p:sldId id="456" r:id="rId236"/>
    <p:sldId id="459" r:id="rId237"/>
    <p:sldId id="463" r:id="rId238"/>
    <p:sldId id="454" r:id="rId239"/>
    <p:sldId id="486" r:id="rId240"/>
    <p:sldId id="457" r:id="rId241"/>
    <p:sldId id="453" r:id="rId242"/>
    <p:sldId id="455" r:id="rId2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16" d="100"/>
          <a:sy n="216" d="100"/>
        </p:scale>
        <p:origin x="-5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printerSettings" Target="printerSettings/printerSettings1.bin"/><Relationship Id="rId245" Type="http://schemas.openxmlformats.org/officeDocument/2006/relationships/presProps" Target="presProps.xml"/><Relationship Id="rId246" Type="http://schemas.openxmlformats.org/officeDocument/2006/relationships/viewProps" Target="viewProps.xml"/><Relationship Id="rId247" Type="http://schemas.openxmlformats.org/officeDocument/2006/relationships/theme" Target="theme/theme1.xml"/><Relationship Id="rId24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1A876-7050-3746-8DAE-0686A0FD0957}">
      <dsp:nvSpPr>
        <dsp:cNvPr id="0" name=""/>
        <dsp:cNvSpPr/>
      </dsp:nvSpPr>
      <dsp:spPr>
        <a:xfrm>
          <a:off x="5946368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1F663-17CE-1449-B545-4E9F3C558C3A}">
      <dsp:nvSpPr>
        <dsp:cNvPr id="0" name=""/>
        <dsp:cNvSpPr/>
      </dsp:nvSpPr>
      <dsp:spPr>
        <a:xfrm>
          <a:off x="5946368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FFC55-2839-634C-8F0C-96EACF5BE3CB}">
      <dsp:nvSpPr>
        <dsp:cNvPr id="0" name=""/>
        <dsp:cNvSpPr/>
      </dsp:nvSpPr>
      <dsp:spPr>
        <a:xfrm>
          <a:off x="5186094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57F4-6E12-A041-A7D6-81713E5E517B}">
      <dsp:nvSpPr>
        <dsp:cNvPr id="0" name=""/>
        <dsp:cNvSpPr/>
      </dsp:nvSpPr>
      <dsp:spPr>
        <a:xfrm>
          <a:off x="5900648" y="2016410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94D1-71F0-A046-B95F-18095848F38A}">
      <dsp:nvSpPr>
        <dsp:cNvPr id="0" name=""/>
        <dsp:cNvSpPr/>
      </dsp:nvSpPr>
      <dsp:spPr>
        <a:xfrm>
          <a:off x="4425821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C7CC6-525A-FE42-B4FF-8C5914387024}">
      <dsp:nvSpPr>
        <dsp:cNvPr id="0" name=""/>
        <dsp:cNvSpPr/>
      </dsp:nvSpPr>
      <dsp:spPr>
        <a:xfrm>
          <a:off x="3665547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2280820" y="246570"/>
              </a:lnTo>
              <a:lnTo>
                <a:pt x="228082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FD04D-B3AC-0B4A-955F-2E2198D77D53}">
      <dsp:nvSpPr>
        <dsp:cNvPr id="0" name=""/>
        <dsp:cNvSpPr/>
      </dsp:nvSpPr>
      <dsp:spPr>
        <a:xfrm>
          <a:off x="3665547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A3E84-678E-C345-8D46-63E85CF195E2}">
      <dsp:nvSpPr>
        <dsp:cNvPr id="0" name=""/>
        <dsp:cNvSpPr/>
      </dsp:nvSpPr>
      <dsp:spPr>
        <a:xfrm>
          <a:off x="2905273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56514-4C64-AE45-A406-98283D6076D6}">
      <dsp:nvSpPr>
        <dsp:cNvPr id="0" name=""/>
        <dsp:cNvSpPr/>
      </dsp:nvSpPr>
      <dsp:spPr>
        <a:xfrm>
          <a:off x="1384726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A431E-FA40-1D4E-A3D8-2A8BD37A2453}">
      <dsp:nvSpPr>
        <dsp:cNvPr id="0" name=""/>
        <dsp:cNvSpPr/>
      </dsp:nvSpPr>
      <dsp:spPr>
        <a:xfrm>
          <a:off x="624453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84F89A-BB62-184B-ACA8-8A1AAAE34DE1}">
      <dsp:nvSpPr>
        <dsp:cNvPr id="0" name=""/>
        <dsp:cNvSpPr/>
      </dsp:nvSpPr>
      <dsp:spPr>
        <a:xfrm>
          <a:off x="1384726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2280820" y="0"/>
              </a:moveTo>
              <a:lnTo>
                <a:pt x="2280820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E6D4B-E798-AA47-81C3-1E545DF4DB5B}">
      <dsp:nvSpPr>
        <dsp:cNvPr id="0" name=""/>
        <dsp:cNvSpPr/>
      </dsp:nvSpPr>
      <dsp:spPr>
        <a:xfrm>
          <a:off x="3043505" y="74603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B0C63-79B7-9B4A-94B9-19130FBE5D7B}">
      <dsp:nvSpPr>
        <dsp:cNvPr id="0" name=""/>
        <dsp:cNvSpPr/>
      </dsp:nvSpPr>
      <dsp:spPr>
        <a:xfrm>
          <a:off x="3181736" y="205923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Data Type</a:t>
          </a:r>
          <a:endParaRPr lang="en-US" sz="2000" kern="1200" dirty="0"/>
        </a:p>
      </dsp:txBody>
      <dsp:txXfrm>
        <a:off x="3204874" y="229061"/>
        <a:ext cx="1197808" cy="743717"/>
      </dsp:txXfrm>
    </dsp:sp>
    <dsp:sp modelId="{3D0C8496-FBEF-B442-BAA7-CC30894D9EC3}">
      <dsp:nvSpPr>
        <dsp:cNvPr id="0" name=""/>
        <dsp:cNvSpPr/>
      </dsp:nvSpPr>
      <dsp:spPr>
        <a:xfrm>
          <a:off x="762684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408DD-FB71-6449-9993-DDA736E8D58A}">
      <dsp:nvSpPr>
        <dsp:cNvPr id="0" name=""/>
        <dsp:cNvSpPr/>
      </dsp:nvSpPr>
      <dsp:spPr>
        <a:xfrm>
          <a:off x="900916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Number</a:t>
          </a:r>
          <a:endParaRPr lang="en-US" sz="2000" kern="1200" dirty="0"/>
        </a:p>
      </dsp:txBody>
      <dsp:txXfrm>
        <a:off x="924054" y="1380875"/>
        <a:ext cx="1197808" cy="743717"/>
      </dsp:txXfrm>
    </dsp:sp>
    <dsp:sp modelId="{4AC60A40-741B-ED47-AAD7-DE82CE34AD41}">
      <dsp:nvSpPr>
        <dsp:cNvPr id="0" name=""/>
        <dsp:cNvSpPr/>
      </dsp:nvSpPr>
      <dsp:spPr>
        <a:xfrm>
          <a:off x="2411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C1A37D-940A-6743-AC99-D92FAAA879A9}">
      <dsp:nvSpPr>
        <dsp:cNvPr id="0" name=""/>
        <dsp:cNvSpPr/>
      </dsp:nvSpPr>
      <dsp:spPr>
        <a:xfrm>
          <a:off x="140642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Whole</a:t>
          </a:r>
          <a:endParaRPr lang="en-US" sz="2000" kern="1200" dirty="0"/>
        </a:p>
      </dsp:txBody>
      <dsp:txXfrm>
        <a:off x="163780" y="2532690"/>
        <a:ext cx="1197808" cy="743717"/>
      </dsp:txXfrm>
    </dsp:sp>
    <dsp:sp modelId="{42E6176C-3E48-2248-9A2F-70DD7DB88292}">
      <dsp:nvSpPr>
        <dsp:cNvPr id="0" name=""/>
        <dsp:cNvSpPr/>
      </dsp:nvSpPr>
      <dsp:spPr>
        <a:xfrm>
          <a:off x="152295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6410B-498D-AB4D-9967-4C4AEDB1DF45}">
      <dsp:nvSpPr>
        <dsp:cNvPr id="0" name=""/>
        <dsp:cNvSpPr/>
      </dsp:nvSpPr>
      <dsp:spPr>
        <a:xfrm>
          <a:off x="1661189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Float</a:t>
          </a:r>
          <a:endParaRPr lang="en-US" sz="2000" kern="1200" dirty="0"/>
        </a:p>
      </dsp:txBody>
      <dsp:txXfrm>
        <a:off x="1684327" y="2532690"/>
        <a:ext cx="1197808" cy="743717"/>
      </dsp:txXfrm>
    </dsp:sp>
    <dsp:sp modelId="{E4637EFB-2FAA-3446-8FC9-AD7B8E683EE6}">
      <dsp:nvSpPr>
        <dsp:cNvPr id="0" name=""/>
        <dsp:cNvSpPr/>
      </dsp:nvSpPr>
      <dsp:spPr>
        <a:xfrm>
          <a:off x="2283231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EFC8CB-58CB-4A43-9867-EED6738F0C0F}">
      <dsp:nvSpPr>
        <dsp:cNvPr id="0" name=""/>
        <dsp:cNvSpPr/>
      </dsp:nvSpPr>
      <dsp:spPr>
        <a:xfrm>
          <a:off x="2421463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String</a:t>
          </a:r>
          <a:endParaRPr lang="en-US" sz="2000" kern="1200" dirty="0"/>
        </a:p>
      </dsp:txBody>
      <dsp:txXfrm>
        <a:off x="2444601" y="1380875"/>
        <a:ext cx="1197808" cy="743717"/>
      </dsp:txXfrm>
    </dsp:sp>
    <dsp:sp modelId="{742E8093-E526-D748-A87A-DEAD1A9F1F6D}">
      <dsp:nvSpPr>
        <dsp:cNvPr id="0" name=""/>
        <dsp:cNvSpPr/>
      </dsp:nvSpPr>
      <dsp:spPr>
        <a:xfrm>
          <a:off x="3803778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CCABB-994E-2B44-9B36-549A167DC946}">
      <dsp:nvSpPr>
        <dsp:cNvPr id="0" name=""/>
        <dsp:cNvSpPr/>
      </dsp:nvSpPr>
      <dsp:spPr>
        <a:xfrm>
          <a:off x="3942010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Boolean</a:t>
          </a:r>
          <a:endParaRPr lang="en-US" sz="2000" kern="1200" dirty="0"/>
        </a:p>
      </dsp:txBody>
      <dsp:txXfrm>
        <a:off x="3965148" y="1380875"/>
        <a:ext cx="1197808" cy="743717"/>
      </dsp:txXfrm>
    </dsp:sp>
    <dsp:sp modelId="{419941D0-E8C4-AB44-9E78-DAAEB48DEBBF}">
      <dsp:nvSpPr>
        <dsp:cNvPr id="0" name=""/>
        <dsp:cNvSpPr/>
      </dsp:nvSpPr>
      <dsp:spPr>
        <a:xfrm>
          <a:off x="5324326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3764C-B415-664F-8885-A7DAA8CAF3E7}">
      <dsp:nvSpPr>
        <dsp:cNvPr id="0" name=""/>
        <dsp:cNvSpPr/>
      </dsp:nvSpPr>
      <dsp:spPr>
        <a:xfrm>
          <a:off x="5462557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</a:t>
          </a:r>
          <a:endParaRPr lang="en-US" sz="2000" kern="1200" dirty="0"/>
        </a:p>
      </dsp:txBody>
      <dsp:txXfrm>
        <a:off x="5485695" y="1380875"/>
        <a:ext cx="1197808" cy="743717"/>
      </dsp:txXfrm>
    </dsp:sp>
    <dsp:sp modelId="{BED1AD82-3EAF-DA47-9563-265E07F41880}">
      <dsp:nvSpPr>
        <dsp:cNvPr id="0" name=""/>
        <dsp:cNvSpPr/>
      </dsp:nvSpPr>
      <dsp:spPr>
        <a:xfrm>
          <a:off x="380377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B8219-1F5B-DA4F-B261-22B5D0551A94}">
      <dsp:nvSpPr>
        <dsp:cNvPr id="0" name=""/>
        <dsp:cNvSpPr/>
      </dsp:nvSpPr>
      <dsp:spPr>
        <a:xfrm>
          <a:off x="3942010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Date</a:t>
          </a:r>
          <a:endParaRPr lang="en-US" sz="2000" kern="1200" dirty="0"/>
        </a:p>
      </dsp:txBody>
      <dsp:txXfrm>
        <a:off x="3965148" y="2532690"/>
        <a:ext cx="1197808" cy="743717"/>
      </dsp:txXfrm>
    </dsp:sp>
    <dsp:sp modelId="{E43BE145-21E5-5543-9A7D-46DE44FE97A7}">
      <dsp:nvSpPr>
        <dsp:cNvPr id="0" name=""/>
        <dsp:cNvSpPr/>
      </dsp:nvSpPr>
      <dsp:spPr>
        <a:xfrm>
          <a:off x="5324326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8209D-BB74-B44A-A57A-C51ABEDBBAE8}">
      <dsp:nvSpPr>
        <dsp:cNvPr id="0" name=""/>
        <dsp:cNvSpPr/>
      </dsp:nvSpPr>
      <dsp:spPr>
        <a:xfrm>
          <a:off x="5462557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Container</a:t>
          </a:r>
          <a:endParaRPr lang="en-US" sz="2000" kern="1200" dirty="0"/>
        </a:p>
      </dsp:txBody>
      <dsp:txXfrm>
        <a:off x="5485695" y="2532690"/>
        <a:ext cx="1197808" cy="743717"/>
      </dsp:txXfrm>
    </dsp:sp>
    <dsp:sp modelId="{6DF542D9-B5F6-214E-9CDE-F0A47E3A8ABC}">
      <dsp:nvSpPr>
        <dsp:cNvPr id="0" name=""/>
        <dsp:cNvSpPr/>
      </dsp:nvSpPr>
      <dsp:spPr>
        <a:xfrm>
          <a:off x="4564052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6CDBD-2CA8-A34C-A89B-E32ACB07E97A}">
      <dsp:nvSpPr>
        <dsp:cNvPr id="0" name=""/>
        <dsp:cNvSpPr/>
      </dsp:nvSpPr>
      <dsp:spPr>
        <a:xfrm>
          <a:off x="4702284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Array</a:t>
          </a:r>
          <a:endParaRPr lang="en-US" sz="2000" kern="1200" dirty="0"/>
        </a:p>
      </dsp:txBody>
      <dsp:txXfrm>
        <a:off x="4725422" y="3684504"/>
        <a:ext cx="1197808" cy="743717"/>
      </dsp:txXfrm>
    </dsp:sp>
    <dsp:sp modelId="{7591B2A4-9F4B-F245-820A-E182736ED0B3}">
      <dsp:nvSpPr>
        <dsp:cNvPr id="0" name=""/>
        <dsp:cNvSpPr/>
      </dsp:nvSpPr>
      <dsp:spPr>
        <a:xfrm>
          <a:off x="6084599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2FE1E-3F9F-1945-845B-196FD4FE9E7F}">
      <dsp:nvSpPr>
        <dsp:cNvPr id="0" name=""/>
        <dsp:cNvSpPr/>
      </dsp:nvSpPr>
      <dsp:spPr>
        <a:xfrm>
          <a:off x="6222831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Hash</a:t>
          </a:r>
          <a:endParaRPr lang="en-US" sz="2000" kern="1200" dirty="0"/>
        </a:p>
      </dsp:txBody>
      <dsp:txXfrm>
        <a:off x="6245969" y="3684504"/>
        <a:ext cx="1197808" cy="743717"/>
      </dsp:txXfrm>
    </dsp:sp>
    <dsp:sp modelId="{05D36543-49E4-934D-B25C-1B6526CA4C89}">
      <dsp:nvSpPr>
        <dsp:cNvPr id="0" name=""/>
        <dsp:cNvSpPr/>
      </dsp:nvSpPr>
      <dsp:spPr>
        <a:xfrm>
          <a:off x="6844873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B33B1D-4CA5-544F-BF28-B308B507EF10}">
      <dsp:nvSpPr>
        <dsp:cNvPr id="0" name=""/>
        <dsp:cNvSpPr/>
      </dsp:nvSpPr>
      <dsp:spPr>
        <a:xfrm>
          <a:off x="6983104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</a:t>
          </a:r>
          <a:endParaRPr lang="en-US" sz="2000" kern="1200" dirty="0"/>
        </a:p>
      </dsp:txBody>
      <dsp:txXfrm>
        <a:off x="7006242" y="2532690"/>
        <a:ext cx="1197808" cy="743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1A876-7050-3746-8DAE-0686A0FD0957}">
      <dsp:nvSpPr>
        <dsp:cNvPr id="0" name=""/>
        <dsp:cNvSpPr/>
      </dsp:nvSpPr>
      <dsp:spPr>
        <a:xfrm>
          <a:off x="5946368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1F663-17CE-1449-B545-4E9F3C558C3A}">
      <dsp:nvSpPr>
        <dsp:cNvPr id="0" name=""/>
        <dsp:cNvSpPr/>
      </dsp:nvSpPr>
      <dsp:spPr>
        <a:xfrm>
          <a:off x="5946368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FFC55-2839-634C-8F0C-96EACF5BE3CB}">
      <dsp:nvSpPr>
        <dsp:cNvPr id="0" name=""/>
        <dsp:cNvSpPr/>
      </dsp:nvSpPr>
      <dsp:spPr>
        <a:xfrm>
          <a:off x="5186094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57F4-6E12-A041-A7D6-81713E5E517B}">
      <dsp:nvSpPr>
        <dsp:cNvPr id="0" name=""/>
        <dsp:cNvSpPr/>
      </dsp:nvSpPr>
      <dsp:spPr>
        <a:xfrm>
          <a:off x="5900648" y="2016410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94D1-71F0-A046-B95F-18095848F38A}">
      <dsp:nvSpPr>
        <dsp:cNvPr id="0" name=""/>
        <dsp:cNvSpPr/>
      </dsp:nvSpPr>
      <dsp:spPr>
        <a:xfrm>
          <a:off x="4425821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C7CC6-525A-FE42-B4FF-8C5914387024}">
      <dsp:nvSpPr>
        <dsp:cNvPr id="0" name=""/>
        <dsp:cNvSpPr/>
      </dsp:nvSpPr>
      <dsp:spPr>
        <a:xfrm>
          <a:off x="3665547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2280820" y="246570"/>
              </a:lnTo>
              <a:lnTo>
                <a:pt x="228082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FD04D-B3AC-0B4A-955F-2E2198D77D53}">
      <dsp:nvSpPr>
        <dsp:cNvPr id="0" name=""/>
        <dsp:cNvSpPr/>
      </dsp:nvSpPr>
      <dsp:spPr>
        <a:xfrm>
          <a:off x="3665547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A3E84-678E-C345-8D46-63E85CF195E2}">
      <dsp:nvSpPr>
        <dsp:cNvPr id="0" name=""/>
        <dsp:cNvSpPr/>
      </dsp:nvSpPr>
      <dsp:spPr>
        <a:xfrm>
          <a:off x="2905273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56514-4C64-AE45-A406-98283D6076D6}">
      <dsp:nvSpPr>
        <dsp:cNvPr id="0" name=""/>
        <dsp:cNvSpPr/>
      </dsp:nvSpPr>
      <dsp:spPr>
        <a:xfrm>
          <a:off x="1384726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A431E-FA40-1D4E-A3D8-2A8BD37A2453}">
      <dsp:nvSpPr>
        <dsp:cNvPr id="0" name=""/>
        <dsp:cNvSpPr/>
      </dsp:nvSpPr>
      <dsp:spPr>
        <a:xfrm>
          <a:off x="624453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84F89A-BB62-184B-ACA8-8A1AAAE34DE1}">
      <dsp:nvSpPr>
        <dsp:cNvPr id="0" name=""/>
        <dsp:cNvSpPr/>
      </dsp:nvSpPr>
      <dsp:spPr>
        <a:xfrm>
          <a:off x="1384726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2280820" y="0"/>
              </a:moveTo>
              <a:lnTo>
                <a:pt x="2280820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E6D4B-E798-AA47-81C3-1E545DF4DB5B}">
      <dsp:nvSpPr>
        <dsp:cNvPr id="0" name=""/>
        <dsp:cNvSpPr/>
      </dsp:nvSpPr>
      <dsp:spPr>
        <a:xfrm>
          <a:off x="3043505" y="74603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B0C63-79B7-9B4A-94B9-19130FBE5D7B}">
      <dsp:nvSpPr>
        <dsp:cNvPr id="0" name=""/>
        <dsp:cNvSpPr/>
      </dsp:nvSpPr>
      <dsp:spPr>
        <a:xfrm>
          <a:off x="3181736" y="205923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 Type</a:t>
          </a:r>
          <a:endParaRPr lang="en-US" sz="2000" kern="1200" dirty="0"/>
        </a:p>
      </dsp:txBody>
      <dsp:txXfrm>
        <a:off x="3204874" y="229061"/>
        <a:ext cx="1197808" cy="743717"/>
      </dsp:txXfrm>
    </dsp:sp>
    <dsp:sp modelId="{3D0C8496-FBEF-B442-BAA7-CC30894D9EC3}">
      <dsp:nvSpPr>
        <dsp:cNvPr id="0" name=""/>
        <dsp:cNvSpPr/>
      </dsp:nvSpPr>
      <dsp:spPr>
        <a:xfrm>
          <a:off x="762684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408DD-FB71-6449-9993-DDA736E8D58A}">
      <dsp:nvSpPr>
        <dsp:cNvPr id="0" name=""/>
        <dsp:cNvSpPr/>
      </dsp:nvSpPr>
      <dsp:spPr>
        <a:xfrm>
          <a:off x="900916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Number</a:t>
          </a:r>
          <a:endParaRPr lang="en-US" sz="2000" kern="1200" dirty="0"/>
        </a:p>
      </dsp:txBody>
      <dsp:txXfrm>
        <a:off x="924054" y="1380875"/>
        <a:ext cx="1197808" cy="743717"/>
      </dsp:txXfrm>
    </dsp:sp>
    <dsp:sp modelId="{4AC60A40-741B-ED47-AAD7-DE82CE34AD41}">
      <dsp:nvSpPr>
        <dsp:cNvPr id="0" name=""/>
        <dsp:cNvSpPr/>
      </dsp:nvSpPr>
      <dsp:spPr>
        <a:xfrm>
          <a:off x="2411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C1A37D-940A-6743-AC99-D92FAAA879A9}">
      <dsp:nvSpPr>
        <dsp:cNvPr id="0" name=""/>
        <dsp:cNvSpPr/>
      </dsp:nvSpPr>
      <dsp:spPr>
        <a:xfrm>
          <a:off x="140642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Whole</a:t>
          </a:r>
          <a:endParaRPr lang="en-US" sz="2000" kern="1200" dirty="0"/>
        </a:p>
      </dsp:txBody>
      <dsp:txXfrm>
        <a:off x="163780" y="2532690"/>
        <a:ext cx="1197808" cy="743717"/>
      </dsp:txXfrm>
    </dsp:sp>
    <dsp:sp modelId="{42E6176C-3E48-2248-9A2F-70DD7DB88292}">
      <dsp:nvSpPr>
        <dsp:cNvPr id="0" name=""/>
        <dsp:cNvSpPr/>
      </dsp:nvSpPr>
      <dsp:spPr>
        <a:xfrm>
          <a:off x="152295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6410B-498D-AB4D-9967-4C4AEDB1DF45}">
      <dsp:nvSpPr>
        <dsp:cNvPr id="0" name=""/>
        <dsp:cNvSpPr/>
      </dsp:nvSpPr>
      <dsp:spPr>
        <a:xfrm>
          <a:off x="1661189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Float</a:t>
          </a:r>
          <a:endParaRPr lang="en-US" sz="2000" kern="1200" dirty="0"/>
        </a:p>
      </dsp:txBody>
      <dsp:txXfrm>
        <a:off x="1684327" y="2532690"/>
        <a:ext cx="1197808" cy="743717"/>
      </dsp:txXfrm>
    </dsp:sp>
    <dsp:sp modelId="{E4637EFB-2FAA-3446-8FC9-AD7B8E683EE6}">
      <dsp:nvSpPr>
        <dsp:cNvPr id="0" name=""/>
        <dsp:cNvSpPr/>
      </dsp:nvSpPr>
      <dsp:spPr>
        <a:xfrm>
          <a:off x="2283231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EFC8CB-58CB-4A43-9867-EED6738F0C0F}">
      <dsp:nvSpPr>
        <dsp:cNvPr id="0" name=""/>
        <dsp:cNvSpPr/>
      </dsp:nvSpPr>
      <dsp:spPr>
        <a:xfrm>
          <a:off x="2421463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String</a:t>
          </a:r>
          <a:endParaRPr lang="en-US" sz="2000" kern="1200" dirty="0"/>
        </a:p>
      </dsp:txBody>
      <dsp:txXfrm>
        <a:off x="2444601" y="1380875"/>
        <a:ext cx="1197808" cy="743717"/>
      </dsp:txXfrm>
    </dsp:sp>
    <dsp:sp modelId="{742E8093-E526-D748-A87A-DEAD1A9F1F6D}">
      <dsp:nvSpPr>
        <dsp:cNvPr id="0" name=""/>
        <dsp:cNvSpPr/>
      </dsp:nvSpPr>
      <dsp:spPr>
        <a:xfrm>
          <a:off x="3803778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CCABB-994E-2B44-9B36-549A167DC946}">
      <dsp:nvSpPr>
        <dsp:cNvPr id="0" name=""/>
        <dsp:cNvSpPr/>
      </dsp:nvSpPr>
      <dsp:spPr>
        <a:xfrm>
          <a:off x="3942010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Boolean</a:t>
          </a:r>
          <a:endParaRPr lang="en-US" sz="2000" kern="1200" dirty="0"/>
        </a:p>
      </dsp:txBody>
      <dsp:txXfrm>
        <a:off x="3965148" y="1380875"/>
        <a:ext cx="1197808" cy="743717"/>
      </dsp:txXfrm>
    </dsp:sp>
    <dsp:sp modelId="{419941D0-E8C4-AB44-9E78-DAAEB48DEBBF}">
      <dsp:nvSpPr>
        <dsp:cNvPr id="0" name=""/>
        <dsp:cNvSpPr/>
      </dsp:nvSpPr>
      <dsp:spPr>
        <a:xfrm>
          <a:off x="5324326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3764C-B415-664F-8885-A7DAA8CAF3E7}">
      <dsp:nvSpPr>
        <dsp:cNvPr id="0" name=""/>
        <dsp:cNvSpPr/>
      </dsp:nvSpPr>
      <dsp:spPr>
        <a:xfrm>
          <a:off x="5462557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</a:t>
          </a:r>
          <a:endParaRPr lang="en-US" sz="2000" kern="1200" dirty="0"/>
        </a:p>
      </dsp:txBody>
      <dsp:txXfrm>
        <a:off x="5485695" y="1380875"/>
        <a:ext cx="1197808" cy="743717"/>
      </dsp:txXfrm>
    </dsp:sp>
    <dsp:sp modelId="{BED1AD82-3EAF-DA47-9563-265E07F41880}">
      <dsp:nvSpPr>
        <dsp:cNvPr id="0" name=""/>
        <dsp:cNvSpPr/>
      </dsp:nvSpPr>
      <dsp:spPr>
        <a:xfrm>
          <a:off x="380377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B8219-1F5B-DA4F-B261-22B5D0551A94}">
      <dsp:nvSpPr>
        <dsp:cNvPr id="0" name=""/>
        <dsp:cNvSpPr/>
      </dsp:nvSpPr>
      <dsp:spPr>
        <a:xfrm>
          <a:off x="3942010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Date</a:t>
          </a:r>
          <a:endParaRPr lang="en-US" sz="2000" kern="1200" dirty="0"/>
        </a:p>
      </dsp:txBody>
      <dsp:txXfrm>
        <a:off x="3965148" y="2532690"/>
        <a:ext cx="1197808" cy="743717"/>
      </dsp:txXfrm>
    </dsp:sp>
    <dsp:sp modelId="{E43BE145-21E5-5543-9A7D-46DE44FE97A7}">
      <dsp:nvSpPr>
        <dsp:cNvPr id="0" name=""/>
        <dsp:cNvSpPr/>
      </dsp:nvSpPr>
      <dsp:spPr>
        <a:xfrm>
          <a:off x="5324326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8209D-BB74-B44A-A57A-C51ABEDBBAE8}">
      <dsp:nvSpPr>
        <dsp:cNvPr id="0" name=""/>
        <dsp:cNvSpPr/>
      </dsp:nvSpPr>
      <dsp:spPr>
        <a:xfrm>
          <a:off x="5462557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Container</a:t>
          </a:r>
          <a:endParaRPr lang="en-US" sz="2000" kern="1200" dirty="0"/>
        </a:p>
      </dsp:txBody>
      <dsp:txXfrm>
        <a:off x="5485695" y="2532690"/>
        <a:ext cx="1197808" cy="743717"/>
      </dsp:txXfrm>
    </dsp:sp>
    <dsp:sp modelId="{6DF542D9-B5F6-214E-9CDE-F0A47E3A8ABC}">
      <dsp:nvSpPr>
        <dsp:cNvPr id="0" name=""/>
        <dsp:cNvSpPr/>
      </dsp:nvSpPr>
      <dsp:spPr>
        <a:xfrm>
          <a:off x="4564052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6CDBD-2CA8-A34C-A89B-E32ACB07E97A}">
      <dsp:nvSpPr>
        <dsp:cNvPr id="0" name=""/>
        <dsp:cNvSpPr/>
      </dsp:nvSpPr>
      <dsp:spPr>
        <a:xfrm>
          <a:off x="4702284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Array</a:t>
          </a:r>
          <a:endParaRPr lang="en-US" sz="2000" kern="1200" dirty="0"/>
        </a:p>
      </dsp:txBody>
      <dsp:txXfrm>
        <a:off x="4725422" y="3684504"/>
        <a:ext cx="1197808" cy="743717"/>
      </dsp:txXfrm>
    </dsp:sp>
    <dsp:sp modelId="{7591B2A4-9F4B-F245-820A-E182736ED0B3}">
      <dsp:nvSpPr>
        <dsp:cNvPr id="0" name=""/>
        <dsp:cNvSpPr/>
      </dsp:nvSpPr>
      <dsp:spPr>
        <a:xfrm>
          <a:off x="6084599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2FE1E-3F9F-1945-845B-196FD4FE9E7F}">
      <dsp:nvSpPr>
        <dsp:cNvPr id="0" name=""/>
        <dsp:cNvSpPr/>
      </dsp:nvSpPr>
      <dsp:spPr>
        <a:xfrm>
          <a:off x="6222831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Hash</a:t>
          </a:r>
          <a:endParaRPr lang="en-US" sz="2000" kern="1200" dirty="0"/>
        </a:p>
      </dsp:txBody>
      <dsp:txXfrm>
        <a:off x="6245969" y="3684504"/>
        <a:ext cx="1197808" cy="743717"/>
      </dsp:txXfrm>
    </dsp:sp>
    <dsp:sp modelId="{05D36543-49E4-934D-B25C-1B6526CA4C89}">
      <dsp:nvSpPr>
        <dsp:cNvPr id="0" name=""/>
        <dsp:cNvSpPr/>
      </dsp:nvSpPr>
      <dsp:spPr>
        <a:xfrm>
          <a:off x="6844873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B33B1D-4CA5-544F-BF28-B308B507EF10}">
      <dsp:nvSpPr>
        <dsp:cNvPr id="0" name=""/>
        <dsp:cNvSpPr/>
      </dsp:nvSpPr>
      <dsp:spPr>
        <a:xfrm>
          <a:off x="6983104" y="2509552"/>
          <a:ext cx="1244084" cy="78999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</a:t>
          </a:r>
          <a:endParaRPr lang="en-US" sz="2000" kern="1200" dirty="0"/>
        </a:p>
      </dsp:txBody>
      <dsp:txXfrm>
        <a:off x="7006242" y="2532690"/>
        <a:ext cx="1197808" cy="7437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C51CE-8B85-714F-AB05-6029DB2A227F}">
      <dsp:nvSpPr>
        <dsp:cNvPr id="0" name=""/>
        <dsp:cNvSpPr/>
      </dsp:nvSpPr>
      <dsp:spPr>
        <a:xfrm>
          <a:off x="3986212" y="1804245"/>
          <a:ext cx="2828925" cy="673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8735"/>
              </a:lnTo>
              <a:lnTo>
                <a:pt x="2828925" y="458735"/>
              </a:lnTo>
              <a:lnTo>
                <a:pt x="2828925" y="67315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F31CB5-B47B-174E-B65F-3A712FD96A4A}">
      <dsp:nvSpPr>
        <dsp:cNvPr id="0" name=""/>
        <dsp:cNvSpPr/>
      </dsp:nvSpPr>
      <dsp:spPr>
        <a:xfrm>
          <a:off x="3940492" y="1804245"/>
          <a:ext cx="91440" cy="6731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7315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DB1F34-B825-DC46-9AFA-225E07D727BF}">
      <dsp:nvSpPr>
        <dsp:cNvPr id="0" name=""/>
        <dsp:cNvSpPr/>
      </dsp:nvSpPr>
      <dsp:spPr>
        <a:xfrm>
          <a:off x="1157287" y="1804245"/>
          <a:ext cx="2828925" cy="673155"/>
        </a:xfrm>
        <a:custGeom>
          <a:avLst/>
          <a:gdLst/>
          <a:ahLst/>
          <a:cxnLst/>
          <a:rect l="0" t="0" r="0" b="0"/>
          <a:pathLst>
            <a:path>
              <a:moveTo>
                <a:pt x="2828925" y="0"/>
              </a:moveTo>
              <a:lnTo>
                <a:pt x="2828925" y="458735"/>
              </a:lnTo>
              <a:lnTo>
                <a:pt x="0" y="458735"/>
              </a:lnTo>
              <a:lnTo>
                <a:pt x="0" y="67315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36A13A-ABCC-9345-9413-0EFC78BB8C25}">
      <dsp:nvSpPr>
        <dsp:cNvPr id="0" name=""/>
        <dsp:cNvSpPr/>
      </dsp:nvSpPr>
      <dsp:spPr>
        <a:xfrm>
          <a:off x="2828924" y="334490"/>
          <a:ext cx="2314575" cy="14697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3D2BB-E21D-3146-B21B-70DA44BF6C00}">
      <dsp:nvSpPr>
        <dsp:cNvPr id="0" name=""/>
        <dsp:cNvSpPr/>
      </dsp:nvSpPr>
      <dsp:spPr>
        <a:xfrm>
          <a:off x="3086099" y="578806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Animal</a:t>
          </a:r>
          <a:endParaRPr lang="en-US" sz="4900" kern="1200" dirty="0"/>
        </a:p>
      </dsp:txBody>
      <dsp:txXfrm>
        <a:off x="3129147" y="621854"/>
        <a:ext cx="2228479" cy="1383659"/>
      </dsp:txXfrm>
    </dsp:sp>
    <dsp:sp modelId="{4EAFEFF8-DDE2-624B-8F75-083AD0B3427B}">
      <dsp:nvSpPr>
        <dsp:cNvPr id="0" name=""/>
        <dsp:cNvSpPr/>
      </dsp:nvSpPr>
      <dsp:spPr>
        <a:xfrm>
          <a:off x="0" y="2477401"/>
          <a:ext cx="2314575" cy="14697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86A0B3-E715-D444-B7D8-118552E8E98F}">
      <dsp:nvSpPr>
        <dsp:cNvPr id="0" name=""/>
        <dsp:cNvSpPr/>
      </dsp:nvSpPr>
      <dsp:spPr>
        <a:xfrm>
          <a:off x="257174" y="2721717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Dog</a:t>
          </a:r>
          <a:endParaRPr lang="en-US" sz="4900" kern="1200" dirty="0"/>
        </a:p>
      </dsp:txBody>
      <dsp:txXfrm>
        <a:off x="300222" y="2764765"/>
        <a:ext cx="2228479" cy="1383659"/>
      </dsp:txXfrm>
    </dsp:sp>
    <dsp:sp modelId="{CC5CE2E5-3730-D144-98BD-1F1345DFA00F}">
      <dsp:nvSpPr>
        <dsp:cNvPr id="0" name=""/>
        <dsp:cNvSpPr/>
      </dsp:nvSpPr>
      <dsp:spPr>
        <a:xfrm>
          <a:off x="2828924" y="2477401"/>
          <a:ext cx="2314575" cy="14697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D4844B-E0A8-BE4E-9F97-853BA9C0EAB1}">
      <dsp:nvSpPr>
        <dsp:cNvPr id="0" name=""/>
        <dsp:cNvSpPr/>
      </dsp:nvSpPr>
      <dsp:spPr>
        <a:xfrm>
          <a:off x="3086099" y="2721717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Cat</a:t>
          </a:r>
          <a:endParaRPr lang="en-US" sz="4900" kern="1200" dirty="0"/>
        </a:p>
      </dsp:txBody>
      <dsp:txXfrm>
        <a:off x="3129147" y="2764765"/>
        <a:ext cx="2228479" cy="1383659"/>
      </dsp:txXfrm>
    </dsp:sp>
    <dsp:sp modelId="{88D95334-A307-D547-9761-9D4A138F7E94}">
      <dsp:nvSpPr>
        <dsp:cNvPr id="0" name=""/>
        <dsp:cNvSpPr/>
      </dsp:nvSpPr>
      <dsp:spPr>
        <a:xfrm>
          <a:off x="5657850" y="2477401"/>
          <a:ext cx="2314575" cy="14697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876AE6-7C55-A345-AD48-BB0567142D5B}">
      <dsp:nvSpPr>
        <dsp:cNvPr id="0" name=""/>
        <dsp:cNvSpPr/>
      </dsp:nvSpPr>
      <dsp:spPr>
        <a:xfrm>
          <a:off x="5915024" y="2721717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Human</a:t>
          </a:r>
          <a:endParaRPr lang="en-US" sz="4900" kern="1200" dirty="0"/>
        </a:p>
      </dsp:txBody>
      <dsp:txXfrm>
        <a:off x="5958072" y="2764765"/>
        <a:ext cx="2228479" cy="13836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EBDC0-ED3C-FC43-A68C-5FAB2B655233}">
      <dsp:nvSpPr>
        <dsp:cNvPr id="0" name=""/>
        <dsp:cNvSpPr/>
      </dsp:nvSpPr>
      <dsp:spPr>
        <a:xfrm>
          <a:off x="4038652" y="1991323"/>
          <a:ext cx="3350508" cy="398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57"/>
              </a:lnTo>
              <a:lnTo>
                <a:pt x="3350508" y="271657"/>
              </a:lnTo>
              <a:lnTo>
                <a:pt x="3350508" y="3986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1C51CE-8B85-714F-AB05-6029DB2A227F}">
      <dsp:nvSpPr>
        <dsp:cNvPr id="0" name=""/>
        <dsp:cNvSpPr/>
      </dsp:nvSpPr>
      <dsp:spPr>
        <a:xfrm>
          <a:off x="4038652" y="1991323"/>
          <a:ext cx="1675254" cy="398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57"/>
              </a:lnTo>
              <a:lnTo>
                <a:pt x="1675254" y="271657"/>
              </a:lnTo>
              <a:lnTo>
                <a:pt x="1675254" y="3986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F31CB5-B47B-174E-B65F-3A712FD96A4A}">
      <dsp:nvSpPr>
        <dsp:cNvPr id="0" name=""/>
        <dsp:cNvSpPr/>
      </dsp:nvSpPr>
      <dsp:spPr>
        <a:xfrm>
          <a:off x="3992932" y="1991323"/>
          <a:ext cx="91440" cy="3986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232BB9-0815-E348-9ACA-BBA1D2F6663E}">
      <dsp:nvSpPr>
        <dsp:cNvPr id="0" name=""/>
        <dsp:cNvSpPr/>
      </dsp:nvSpPr>
      <dsp:spPr>
        <a:xfrm>
          <a:off x="2363398" y="1991323"/>
          <a:ext cx="1675254" cy="398634"/>
        </a:xfrm>
        <a:custGeom>
          <a:avLst/>
          <a:gdLst/>
          <a:ahLst/>
          <a:cxnLst/>
          <a:rect l="0" t="0" r="0" b="0"/>
          <a:pathLst>
            <a:path>
              <a:moveTo>
                <a:pt x="1675254" y="0"/>
              </a:moveTo>
              <a:lnTo>
                <a:pt x="1675254" y="271657"/>
              </a:lnTo>
              <a:lnTo>
                <a:pt x="0" y="271657"/>
              </a:lnTo>
              <a:lnTo>
                <a:pt x="0" y="3986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DB1F34-B825-DC46-9AFA-225E07D727BF}">
      <dsp:nvSpPr>
        <dsp:cNvPr id="0" name=""/>
        <dsp:cNvSpPr/>
      </dsp:nvSpPr>
      <dsp:spPr>
        <a:xfrm>
          <a:off x="688144" y="1991323"/>
          <a:ext cx="3350508" cy="398634"/>
        </a:xfrm>
        <a:custGeom>
          <a:avLst/>
          <a:gdLst/>
          <a:ahLst/>
          <a:cxnLst/>
          <a:rect l="0" t="0" r="0" b="0"/>
          <a:pathLst>
            <a:path>
              <a:moveTo>
                <a:pt x="3350508" y="0"/>
              </a:moveTo>
              <a:lnTo>
                <a:pt x="3350508" y="271657"/>
              </a:lnTo>
              <a:lnTo>
                <a:pt x="0" y="271657"/>
              </a:lnTo>
              <a:lnTo>
                <a:pt x="0" y="3986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36A13A-ABCC-9345-9413-0EFC78BB8C25}">
      <dsp:nvSpPr>
        <dsp:cNvPr id="0" name=""/>
        <dsp:cNvSpPr/>
      </dsp:nvSpPr>
      <dsp:spPr>
        <a:xfrm>
          <a:off x="3353320" y="1120953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3D2BB-E21D-3146-B21B-70DA44BF6C00}">
      <dsp:nvSpPr>
        <dsp:cNvPr id="0" name=""/>
        <dsp:cNvSpPr/>
      </dsp:nvSpPr>
      <dsp:spPr>
        <a:xfrm>
          <a:off x="3505616" y="1265634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Object</a:t>
          </a:r>
          <a:endParaRPr lang="en-US" sz="2500" kern="1200" dirty="0"/>
        </a:p>
      </dsp:txBody>
      <dsp:txXfrm>
        <a:off x="3531108" y="1291126"/>
        <a:ext cx="1319678" cy="819386"/>
      </dsp:txXfrm>
    </dsp:sp>
    <dsp:sp modelId="{4EAFEFF8-DDE2-624B-8F75-083AD0B3427B}">
      <dsp:nvSpPr>
        <dsp:cNvPr id="0" name=""/>
        <dsp:cNvSpPr/>
      </dsp:nvSpPr>
      <dsp:spPr>
        <a:xfrm>
          <a:off x="2812" y="2389958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86A0B3-E715-D444-B7D8-118552E8E98F}">
      <dsp:nvSpPr>
        <dsp:cNvPr id="0" name=""/>
        <dsp:cNvSpPr/>
      </dsp:nvSpPr>
      <dsp:spPr>
        <a:xfrm>
          <a:off x="155108" y="253463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Number</a:t>
          </a:r>
          <a:endParaRPr lang="en-US" sz="2500" kern="1200" dirty="0"/>
        </a:p>
      </dsp:txBody>
      <dsp:txXfrm>
        <a:off x="180600" y="2560131"/>
        <a:ext cx="1319678" cy="819386"/>
      </dsp:txXfrm>
    </dsp:sp>
    <dsp:sp modelId="{6E1ADFB5-DBFE-CB44-86B5-9F7E97739704}">
      <dsp:nvSpPr>
        <dsp:cNvPr id="0" name=""/>
        <dsp:cNvSpPr/>
      </dsp:nvSpPr>
      <dsp:spPr>
        <a:xfrm>
          <a:off x="1678066" y="2389958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2ABE61-E56F-6345-AA5B-F2C7A52B2959}">
      <dsp:nvSpPr>
        <dsp:cNvPr id="0" name=""/>
        <dsp:cNvSpPr/>
      </dsp:nvSpPr>
      <dsp:spPr>
        <a:xfrm>
          <a:off x="1830362" y="253463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String</a:t>
          </a:r>
          <a:endParaRPr lang="en-US" sz="2500" kern="1200" dirty="0"/>
        </a:p>
      </dsp:txBody>
      <dsp:txXfrm>
        <a:off x="1855854" y="2560131"/>
        <a:ext cx="1319678" cy="819386"/>
      </dsp:txXfrm>
    </dsp:sp>
    <dsp:sp modelId="{CC5CE2E5-3730-D144-98BD-1F1345DFA00F}">
      <dsp:nvSpPr>
        <dsp:cNvPr id="0" name=""/>
        <dsp:cNvSpPr/>
      </dsp:nvSpPr>
      <dsp:spPr>
        <a:xfrm>
          <a:off x="3353320" y="2389958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D4844B-E0A8-BE4E-9F97-853BA9C0EAB1}">
      <dsp:nvSpPr>
        <dsp:cNvPr id="0" name=""/>
        <dsp:cNvSpPr/>
      </dsp:nvSpPr>
      <dsp:spPr>
        <a:xfrm>
          <a:off x="3505616" y="253463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Array</a:t>
          </a:r>
          <a:endParaRPr lang="en-US" sz="2500" kern="1200" dirty="0"/>
        </a:p>
      </dsp:txBody>
      <dsp:txXfrm>
        <a:off x="3531108" y="2560131"/>
        <a:ext cx="1319678" cy="819386"/>
      </dsp:txXfrm>
    </dsp:sp>
    <dsp:sp modelId="{88D95334-A307-D547-9761-9D4A138F7E94}">
      <dsp:nvSpPr>
        <dsp:cNvPr id="0" name=""/>
        <dsp:cNvSpPr/>
      </dsp:nvSpPr>
      <dsp:spPr>
        <a:xfrm>
          <a:off x="5028574" y="2389958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876AE6-7C55-A345-AD48-BB0567142D5B}">
      <dsp:nvSpPr>
        <dsp:cNvPr id="0" name=""/>
        <dsp:cNvSpPr/>
      </dsp:nvSpPr>
      <dsp:spPr>
        <a:xfrm>
          <a:off x="5180870" y="253463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Function</a:t>
          </a:r>
          <a:endParaRPr lang="en-US" sz="2500" kern="1200" dirty="0"/>
        </a:p>
      </dsp:txBody>
      <dsp:txXfrm>
        <a:off x="5206362" y="2560131"/>
        <a:ext cx="1319678" cy="819386"/>
      </dsp:txXfrm>
    </dsp:sp>
    <dsp:sp modelId="{BF75B8EA-B881-6D42-AB19-236284FDB29C}">
      <dsp:nvSpPr>
        <dsp:cNvPr id="0" name=""/>
        <dsp:cNvSpPr/>
      </dsp:nvSpPr>
      <dsp:spPr>
        <a:xfrm>
          <a:off x="6703828" y="2389958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E1055E-D530-B445-B679-EBF2C9DDCB8B}">
      <dsp:nvSpPr>
        <dsp:cNvPr id="0" name=""/>
        <dsp:cNvSpPr/>
      </dsp:nvSpPr>
      <dsp:spPr>
        <a:xfrm>
          <a:off x="6856124" y="253463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Date</a:t>
          </a:r>
          <a:endParaRPr lang="en-US" sz="2500" kern="1200" dirty="0"/>
        </a:p>
      </dsp:txBody>
      <dsp:txXfrm>
        <a:off x="6881616" y="2560131"/>
        <a:ext cx="1319678" cy="8193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5DC64E-D2CC-2E41-8C94-ED626C0DEFE6}">
      <dsp:nvSpPr>
        <dsp:cNvPr id="0" name=""/>
        <dsp:cNvSpPr/>
      </dsp:nvSpPr>
      <dsp:spPr>
        <a:xfrm rot="5400000">
          <a:off x="5358369" y="-2259025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5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‘</a:t>
          </a:r>
          <a:r>
            <a:rPr lang="en-US" sz="1200" kern="1200" dirty="0" err="1" smtClean="0"/>
            <a:t>verrol</a:t>
          </a:r>
          <a:r>
            <a:rPr lang="en-US" sz="1200" kern="1200" dirty="0" smtClean="0"/>
            <a:t>’</a:t>
          </a:r>
          <a:endParaRPr lang="en-US" sz="1200" kern="1200" dirty="0"/>
        </a:p>
      </dsp:txBody>
      <dsp:txXfrm rot="-5400000">
        <a:off x="3014149" y="117904"/>
        <a:ext cx="5325778" cy="604628"/>
      </dsp:txXfrm>
    </dsp:sp>
    <dsp:sp modelId="{C692F777-6B9C-554C-BD6F-F1E4DE28930A}">
      <dsp:nvSpPr>
        <dsp:cNvPr id="0" name=""/>
        <dsp:cNvSpPr/>
      </dsp:nvSpPr>
      <dsp:spPr>
        <a:xfrm>
          <a:off x="0" y="1438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Single value</a:t>
          </a:r>
          <a:endParaRPr lang="en-US" sz="3400" kern="1200" dirty="0"/>
        </a:p>
      </dsp:txBody>
      <dsp:txXfrm>
        <a:off x="40886" y="42324"/>
        <a:ext cx="2932376" cy="755786"/>
      </dsp:txXfrm>
    </dsp:sp>
    <dsp:sp modelId="{E42A8978-6FC1-E441-9B9C-EA04E5585D45}">
      <dsp:nvSpPr>
        <dsp:cNvPr id="0" name=""/>
        <dsp:cNvSpPr/>
      </dsp:nvSpPr>
      <dsp:spPr>
        <a:xfrm rot="5400000">
          <a:off x="5358369" y="-1379589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5 + 9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x * 20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/>
            <a:t>i</a:t>
          </a:r>
          <a:r>
            <a:rPr lang="en-US" sz="1200" kern="1200" dirty="0" smtClean="0"/>
            <a:t>++</a:t>
          </a:r>
          <a:endParaRPr lang="en-US" sz="1200" kern="1200" dirty="0"/>
        </a:p>
      </dsp:txBody>
      <dsp:txXfrm rot="-5400000">
        <a:off x="3014149" y="997340"/>
        <a:ext cx="5325778" cy="604628"/>
      </dsp:txXfrm>
    </dsp:sp>
    <dsp:sp modelId="{9FA52A47-0F18-FD44-856F-5AD617820643}">
      <dsp:nvSpPr>
        <dsp:cNvPr id="0" name=""/>
        <dsp:cNvSpPr/>
      </dsp:nvSpPr>
      <dsp:spPr>
        <a:xfrm>
          <a:off x="0" y="880875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Mathematical</a:t>
          </a:r>
          <a:endParaRPr lang="en-US" sz="3400" kern="1200" dirty="0"/>
        </a:p>
      </dsp:txBody>
      <dsp:txXfrm>
        <a:off x="40886" y="921761"/>
        <a:ext cx="2932376" cy="755786"/>
      </dsp:txXfrm>
    </dsp:sp>
    <dsp:sp modelId="{45CFF385-A13E-954D-9FF2-F69CB1F9C535}">
      <dsp:nvSpPr>
        <dsp:cNvPr id="0" name=""/>
        <dsp:cNvSpPr/>
      </dsp:nvSpPr>
      <dsp:spPr>
        <a:xfrm rot="5400000">
          <a:off x="5358369" y="-500152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x &lt; 10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/>
            <a:t>i</a:t>
          </a:r>
          <a:r>
            <a:rPr lang="en-US" sz="1200" kern="1200" dirty="0" smtClean="0"/>
            <a:t> &gt; 20</a:t>
          </a:r>
          <a:endParaRPr lang="en-US" sz="1200" kern="1200" dirty="0"/>
        </a:p>
      </dsp:txBody>
      <dsp:txXfrm rot="-5400000">
        <a:off x="3014149" y="1876777"/>
        <a:ext cx="5325778" cy="604628"/>
      </dsp:txXfrm>
    </dsp:sp>
    <dsp:sp modelId="{CAF533E6-4903-7942-814A-76C7DE2F112D}">
      <dsp:nvSpPr>
        <dsp:cNvPr id="0" name=""/>
        <dsp:cNvSpPr/>
      </dsp:nvSpPr>
      <dsp:spPr>
        <a:xfrm>
          <a:off x="0" y="1760311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Relational</a:t>
          </a:r>
          <a:endParaRPr lang="en-US" sz="3400" kern="1200" dirty="0"/>
        </a:p>
      </dsp:txBody>
      <dsp:txXfrm>
        <a:off x="40886" y="1801197"/>
        <a:ext cx="2932376" cy="755786"/>
      </dsp:txXfrm>
    </dsp:sp>
    <dsp:sp modelId="{D18ED872-7BFB-D846-98DB-C9DA6417F605}">
      <dsp:nvSpPr>
        <dsp:cNvPr id="0" name=""/>
        <dsp:cNvSpPr/>
      </dsp:nvSpPr>
      <dsp:spPr>
        <a:xfrm rot="5400000">
          <a:off x="5358369" y="379283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(</a:t>
          </a:r>
          <a:r>
            <a:rPr lang="en-US" sz="1200" kern="1200" dirty="0" err="1" smtClean="0"/>
            <a:t>i</a:t>
          </a:r>
          <a:r>
            <a:rPr lang="en-US" sz="1200" kern="1200" dirty="0" smtClean="0"/>
            <a:t> &gt; 20) || (x &lt; 10)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/>
            <a:t>isOpen</a:t>
          </a:r>
          <a:r>
            <a:rPr lang="en-US" sz="1200" kern="1200" dirty="0" smtClean="0"/>
            <a:t> &amp;&amp; </a:t>
          </a:r>
          <a:r>
            <a:rPr lang="en-US" sz="1200" kern="1200" dirty="0" err="1" smtClean="0"/>
            <a:t>isValid</a:t>
          </a:r>
          <a:endParaRPr lang="en-US" sz="1200" kern="1200" dirty="0"/>
        </a:p>
      </dsp:txBody>
      <dsp:txXfrm rot="-5400000">
        <a:off x="3014149" y="2756213"/>
        <a:ext cx="5325778" cy="604628"/>
      </dsp:txXfrm>
    </dsp:sp>
    <dsp:sp modelId="{C0247834-69D1-894A-822D-95F90394ED51}">
      <dsp:nvSpPr>
        <dsp:cNvPr id="0" name=""/>
        <dsp:cNvSpPr/>
      </dsp:nvSpPr>
      <dsp:spPr>
        <a:xfrm>
          <a:off x="0" y="2639747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Logical</a:t>
          </a:r>
          <a:endParaRPr lang="en-US" sz="3400" kern="1200" dirty="0"/>
        </a:p>
      </dsp:txBody>
      <dsp:txXfrm>
        <a:off x="40886" y="2680633"/>
        <a:ext cx="2932376" cy="755786"/>
      </dsp:txXfrm>
    </dsp:sp>
    <dsp:sp modelId="{2D3CF8E7-6A4B-A94B-B8A2-BCE38ED16C12}">
      <dsp:nvSpPr>
        <dsp:cNvPr id="0" name=""/>
        <dsp:cNvSpPr/>
      </dsp:nvSpPr>
      <dsp:spPr>
        <a:xfrm rot="5400000">
          <a:off x="5358369" y="1258720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0x100FFA | 0x100B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0x3920A &amp; 0x4 </a:t>
          </a:r>
          <a:endParaRPr lang="en-US" sz="1200" kern="1200" dirty="0"/>
        </a:p>
      </dsp:txBody>
      <dsp:txXfrm rot="-5400000">
        <a:off x="3014149" y="3635650"/>
        <a:ext cx="5325778" cy="604628"/>
      </dsp:txXfrm>
    </dsp:sp>
    <dsp:sp modelId="{6953EACA-1ABD-AF4E-84E1-29A9B99691F0}">
      <dsp:nvSpPr>
        <dsp:cNvPr id="0" name=""/>
        <dsp:cNvSpPr/>
      </dsp:nvSpPr>
      <dsp:spPr>
        <a:xfrm>
          <a:off x="0" y="3519184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Bitwise</a:t>
          </a:r>
          <a:endParaRPr lang="en-US" sz="3400" kern="1200" dirty="0"/>
        </a:p>
      </dsp:txBody>
      <dsp:txXfrm>
        <a:off x="40886" y="3560070"/>
        <a:ext cx="2932376" cy="755786"/>
      </dsp:txXfrm>
    </dsp:sp>
    <dsp:sp modelId="{3BFD36CC-6ED2-F840-9DAE-72DB3E40B305}">
      <dsp:nvSpPr>
        <dsp:cNvPr id="0" name=""/>
        <dsp:cNvSpPr/>
      </dsp:nvSpPr>
      <dsp:spPr>
        <a:xfrm rot="5400000">
          <a:off x="5358369" y="2138156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function() { </a:t>
          </a:r>
          <a:r>
            <a:rPr lang="is-IS" sz="1200" kern="1200" dirty="0" smtClean="0"/>
            <a:t>… }</a:t>
          </a:r>
          <a:endParaRPr lang="en-US" sz="1200" kern="1200" dirty="0"/>
        </a:p>
      </dsp:txBody>
      <dsp:txXfrm rot="-5400000">
        <a:off x="3014149" y="4515086"/>
        <a:ext cx="5325778" cy="604628"/>
      </dsp:txXfrm>
    </dsp:sp>
    <dsp:sp modelId="{4C5B3D87-886F-4B4A-A1AF-53B6993D8221}">
      <dsp:nvSpPr>
        <dsp:cNvPr id="0" name=""/>
        <dsp:cNvSpPr/>
      </dsp:nvSpPr>
      <dsp:spPr>
        <a:xfrm>
          <a:off x="0" y="4398620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Functional</a:t>
          </a:r>
          <a:endParaRPr lang="en-US" sz="3400" kern="1200" dirty="0"/>
        </a:p>
      </dsp:txBody>
      <dsp:txXfrm>
        <a:off x="40886" y="4439506"/>
        <a:ext cx="2932376" cy="7557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</a:t>
            </a:r>
            <a:r>
              <a:rPr lang="en-US" sz="2000" dirty="0" err="1" smtClean="0">
                <a:hlinkClick r:id="rId2"/>
              </a:rPr>
              <a:t>github.com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err="1" smtClean="0">
                <a:hlinkClick r:id="rId2"/>
              </a:rPr>
              <a:t>verrol</a:t>
            </a:r>
            <a:r>
              <a:rPr lang="en-US" sz="2000" dirty="0" smtClean="0">
                <a:hlinkClick r:id="rId2"/>
              </a:rPr>
              <a:t>/learn-computer-programming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http://github.com/verrol/learn-computer-programming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https://github.com/verrol/learn-computer-programming.git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</a:t>
            </a:r>
            <a:r>
              <a:rPr lang="en-US" dirty="0" smtClean="0"/>
              <a:t>To-Do Enhancements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smtClean="0"/>
              <a:t>54 </a:t>
            </a:r>
            <a:r>
              <a:rPr lang="en-US" dirty="0" smtClean="0"/>
              <a:t>– Section </a:t>
            </a:r>
            <a:r>
              <a:rPr lang="en-US" dirty="0"/>
              <a:t>7</a:t>
            </a:r>
            <a:endParaRPr lang="en-US" dirty="0"/>
          </a:p>
          <a:p>
            <a:r>
              <a:rPr lang="en-US" dirty="0" smtClean="0"/>
              <a:t>More MVC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Breaking Down MVC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Angular Templates and 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Angular Scope and the $scope </a:t>
            </a:r>
            <a:r>
              <a:rPr lang="en-US" dirty="0" err="1" smtClean="0"/>
              <a:t>Ojbect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30464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027249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95785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027249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977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170520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87063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5618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4759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8735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2"/>
            <a:endCxn id="5" idx="0"/>
          </p:cNvCxnSpPr>
          <p:nvPr/>
        </p:nvCxnSpPr>
        <p:spPr>
          <a:xfrm flipH="1">
            <a:off x="2625656" y="4847765"/>
            <a:ext cx="52513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6" idx="0"/>
          </p:cNvCxnSpPr>
          <p:nvPr/>
        </p:nvCxnSpPr>
        <p:spPr>
          <a:xfrm>
            <a:off x="4842199" y="4847765"/>
            <a:ext cx="0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7" idx="0"/>
          </p:cNvCxnSpPr>
          <p:nvPr/>
        </p:nvCxnSpPr>
        <p:spPr>
          <a:xfrm>
            <a:off x="6581951" y="4847765"/>
            <a:ext cx="47679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953977" y="604127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5946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3973342" y="248493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2027249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977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170520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87063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5618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4759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8735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2"/>
            <a:endCxn id="5" idx="0"/>
          </p:cNvCxnSpPr>
          <p:nvPr/>
        </p:nvCxnSpPr>
        <p:spPr>
          <a:xfrm flipH="1">
            <a:off x="2625656" y="4847765"/>
            <a:ext cx="52513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6" idx="0"/>
          </p:cNvCxnSpPr>
          <p:nvPr/>
        </p:nvCxnSpPr>
        <p:spPr>
          <a:xfrm>
            <a:off x="4842199" y="4847765"/>
            <a:ext cx="0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7" idx="0"/>
          </p:cNvCxnSpPr>
          <p:nvPr/>
        </p:nvCxnSpPr>
        <p:spPr>
          <a:xfrm>
            <a:off x="6581951" y="4847765"/>
            <a:ext cx="47679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953977" y="604127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73342" y="2674208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24" idx="2"/>
            <a:endCxn id="4" idx="0"/>
          </p:cNvCxnSpPr>
          <p:nvPr/>
        </p:nvCxnSpPr>
        <p:spPr>
          <a:xfrm>
            <a:off x="4842199" y="3357549"/>
            <a:ext cx="0" cy="5133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9" idx="3"/>
            <a:endCxn id="24" idx="1"/>
          </p:cNvCxnSpPr>
          <p:nvPr/>
        </p:nvCxnSpPr>
        <p:spPr>
          <a:xfrm>
            <a:off x="3609004" y="3015879"/>
            <a:ext cx="3643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1"/>
            <a:endCxn id="24" idx="3"/>
          </p:cNvCxnSpPr>
          <p:nvPr/>
        </p:nvCxnSpPr>
        <p:spPr>
          <a:xfrm flipH="1">
            <a:off x="5711056" y="3003668"/>
            <a:ext cx="281650" cy="122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9702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60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 – Section </a:t>
            </a:r>
            <a:endParaRPr lang="en-US" dirty="0"/>
          </a:p>
          <a:p>
            <a:r>
              <a:rPr lang="en-US" dirty="0" smtClean="0"/>
              <a:t>HTTP, Web Browser, &amp; Web Server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In The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manipulate:</a:t>
            </a:r>
          </a:p>
          <a:p>
            <a:pPr lvl="1"/>
            <a:r>
              <a:rPr lang="en-US" dirty="0" smtClean="0"/>
              <a:t>HTML &amp; CSS that is loaded</a:t>
            </a:r>
          </a:p>
          <a:p>
            <a:pPr lvl="1"/>
            <a:r>
              <a:rPr lang="en-US" dirty="0" smtClean="0"/>
              <a:t>Can create HTML</a:t>
            </a:r>
            <a:r>
              <a:rPr lang="en-US" dirty="0"/>
              <a:t> </a:t>
            </a:r>
            <a:r>
              <a:rPr lang="en-US" dirty="0" smtClean="0"/>
              <a:t>&amp; CSS</a:t>
            </a:r>
          </a:p>
          <a:p>
            <a:r>
              <a:rPr lang="en-US" dirty="0"/>
              <a:t>Have access to the DOM</a:t>
            </a:r>
          </a:p>
          <a:p>
            <a:pPr lvl="1"/>
            <a:r>
              <a:rPr lang="en-US" dirty="0"/>
              <a:t>Document Object Model</a:t>
            </a:r>
          </a:p>
          <a:p>
            <a:pPr lvl="2"/>
            <a:r>
              <a:rPr lang="en-US" dirty="0"/>
              <a:t>An in memory representation of HTML and </a:t>
            </a:r>
            <a:r>
              <a:rPr lang="en-US" dirty="0" smtClean="0"/>
              <a:t>CSS</a:t>
            </a:r>
            <a:endParaRPr lang="en-US" dirty="0"/>
          </a:p>
          <a:p>
            <a:pPr lvl="2"/>
            <a:r>
              <a:rPr lang="en-US" dirty="0" smtClean="0"/>
              <a:t>DOM is a class with methods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1625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68520" y="5001864"/>
            <a:ext cx="4011471" cy="1296829"/>
            <a:chOff x="2756751" y="3256242"/>
            <a:chExt cx="2354080" cy="1296829"/>
          </a:xfrm>
        </p:grpSpPr>
        <p:sp>
          <p:nvSpPr>
            <p:cNvPr id="11" name="Rectangle 10"/>
            <p:cNvSpPr/>
            <p:nvPr/>
          </p:nvSpPr>
          <p:spPr>
            <a:xfrm>
              <a:off x="2756751" y="3424104"/>
              <a:ext cx="2354080" cy="1128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832266" y="3608738"/>
              <a:ext cx="2199768" cy="83209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3256242"/>
              <a:ext cx="2354080" cy="2629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OS (Linux, Mac OS X, Windows)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73254" y="1799970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97718" y="4342151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39" y="5455053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58594" y="5855571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41" y="5455053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47620" y="5862095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505" y="5455053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07057" y="584204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sp>
        <p:nvSpPr>
          <p:cNvPr id="31" name="Octagon 30"/>
          <p:cNvSpPr/>
          <p:nvPr/>
        </p:nvSpPr>
        <p:spPr>
          <a:xfrm>
            <a:off x="3658594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2" name="Octagon 31"/>
          <p:cNvSpPr/>
          <p:nvPr/>
        </p:nvSpPr>
        <p:spPr>
          <a:xfrm>
            <a:off x="5309400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956812" y="4342151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50521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smtClean="0"/>
              <a:t>In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</a:t>
            </a:r>
            <a:r>
              <a:rPr lang="en-US" dirty="0"/>
              <a:t>access to the </a:t>
            </a:r>
            <a:r>
              <a:rPr lang="en-US" dirty="0" smtClean="0"/>
              <a:t>OS</a:t>
            </a:r>
            <a:endParaRPr lang="en-US" dirty="0"/>
          </a:p>
          <a:p>
            <a:pPr lvl="1"/>
            <a:r>
              <a:rPr lang="en-US" dirty="0" smtClean="0"/>
              <a:t>Can read files from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create files on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perform network communication</a:t>
            </a:r>
          </a:p>
          <a:p>
            <a:pPr lvl="2"/>
            <a:r>
              <a:rPr lang="en-US" dirty="0" smtClean="0"/>
              <a:t>Open network ports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24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216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 me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Web Browser &amp;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67972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914413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27354</TotalTime>
  <Words>7167</Words>
  <Application>Microsoft Macintosh PowerPoint</Application>
  <PresentationFormat>On-screen Show (4:3)</PresentationFormat>
  <Paragraphs>1843</Paragraphs>
  <Slides>242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242</vt:i4>
      </vt:variant>
    </vt:vector>
  </HeadingPairs>
  <TitlesOfParts>
    <vt:vector size="243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MVC : Model-View-Controller</vt:lpstr>
      <vt:lpstr>Application Architecture</vt:lpstr>
      <vt:lpstr>Application Architecture</vt:lpstr>
      <vt:lpstr>Application Architecture</vt:lpstr>
      <vt:lpstr>PowerPoint Presentation</vt:lpstr>
      <vt:lpstr>Chapter 7 – NodeJS</vt:lpstr>
      <vt:lpstr>Topics</vt:lpstr>
      <vt:lpstr>Server &amp; Client</vt:lpstr>
      <vt:lpstr>Server &amp; Client Interaction</vt:lpstr>
      <vt:lpstr>Computer Server &amp; Client</vt:lpstr>
      <vt:lpstr>HTTP: Communication On The Web</vt:lpstr>
      <vt:lpstr>Web Browser</vt:lpstr>
      <vt:lpstr>JavaScript In The Web Browser</vt:lpstr>
      <vt:lpstr>NodeJS</vt:lpstr>
      <vt:lpstr>JavaScript In NodeJS</vt:lpstr>
      <vt:lpstr>Example Page Request</vt:lpstr>
      <vt:lpstr> Web Browser &amp; Web Server</vt:lpstr>
      <vt:lpstr>Demo: Web Browser &amp; Server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743</cp:revision>
  <dcterms:created xsi:type="dcterms:W3CDTF">2016-01-09T12:23:22Z</dcterms:created>
  <dcterms:modified xsi:type="dcterms:W3CDTF">2016-05-22T16:26:52Z</dcterms:modified>
</cp:coreProperties>
</file>